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783c8061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783c8061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83c8061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83c8061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83c80614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83c80614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83c80614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83c80614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3a11a2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3a11a2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3a11a2f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3a11a2f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83c8061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83c806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3a11a2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a3a11a2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83c8061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83c8061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3a11a2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3a11a2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3a11a2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a3a11a2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3a11a2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3a11a2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a3a11a2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a3a11a2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a3a11a2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a3a11a2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9761ab0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79761ab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83c806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83c806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AADP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2"/>
            <a:ext cx="81231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Caio Ueno 743516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Cheban 743535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João Augusto Leite 743551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295800" y="1152700"/>
            <a:ext cx="72270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Verifica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Checa se a coordenada possui um objeto, ou qual objeto está naquela coordenada.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Adjacente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“Conecta” uma coordenada com suas adjacentes, as laterais, e caso for um elevador a de cima e a de baixo, respeitando os limites.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Invalida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Verifica se se dada coordenada é inválida.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removerDuplicata³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remoção de elementos duplicados adjacentes.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586825" y="426275"/>
            <a:ext cx="5683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Utilitários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607225" y="3905250"/>
            <a:ext cx="5857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³</a:t>
            </a:r>
            <a:r>
              <a:rPr lang="pt-BR"/>
              <a:t>h</a:t>
            </a:r>
            <a:r>
              <a:rPr lang="pt-BR"/>
              <a:t>ttps://stackoverflow.com/questions/38141764/removing-consecutive-duplicates-from-a-list-in-prolog.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1000125" y="3262325"/>
            <a:ext cx="7179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buscaProfundidade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Realiza uma busca por um Objeto desde uma posição inicial - Estado - até a posição do Objeto, retornando uma Rota - lista de coordenadas navegadas.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encontraObjeto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: Predicado que age como uma interface para deixar a busca mais inteligível.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75" y="304800"/>
            <a:ext cx="5463452" cy="29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166725" y="754364"/>
            <a:ext cx="34053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procuraLixo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(Caso Base): se não existe mais sujeiras alcançáveis ou a capacidade máxima foi atingida.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1" lang="pt-BR" sz="1800">
                <a:latin typeface="Proxima Nova"/>
                <a:ea typeface="Proxima Nova"/>
                <a:cs typeface="Proxima Nova"/>
                <a:sym typeface="Proxima Nova"/>
              </a:rPr>
              <a:t>rocuraLixo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(Caso Recursivo): incrementa a capacidade, verifica, caso seja possível, procura uma sujeira, retira a sujeira dos fatos e chama recursivamente ela mesma.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325" y="1109663"/>
            <a:ext cx="52387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547663" y="3625475"/>
            <a:ext cx="83106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limpaPredio</a:t>
            </a:r>
            <a:r>
              <a:rPr lang="pt-BR">
                <a:solidFill>
                  <a:srgbClr val="000000"/>
                </a:solidFill>
              </a:rPr>
              <a:t>(Caso Base): não há sujeiras alcançáveis.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limpaPredio</a:t>
            </a:r>
            <a:r>
              <a:rPr lang="pt-BR">
                <a:solidFill>
                  <a:srgbClr val="000000"/>
                </a:solidFill>
              </a:rPr>
              <a:t>(Caso Recursivo): procura lixos e uma lixeira. Concatena e chama recursivamente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50" y="935800"/>
            <a:ext cx="51530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252150" y="1201350"/>
            <a:ext cx="41649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testaMapa</a:t>
            </a:r>
            <a:r>
              <a:rPr lang="pt-BR">
                <a:solidFill>
                  <a:srgbClr val="000000"/>
                </a:solidFill>
              </a:rPr>
              <a:t>: verifica se uma determinada configuração de cenário é possível.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executa</a:t>
            </a:r>
            <a:r>
              <a:rPr lang="pt-BR">
                <a:solidFill>
                  <a:srgbClr val="000000"/>
                </a:solidFill>
              </a:rPr>
              <a:t>(Caso Base 1): chama testaMapa.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executa</a:t>
            </a:r>
            <a:r>
              <a:rPr lang="pt-BR">
                <a:solidFill>
                  <a:srgbClr val="000000"/>
                </a:solidFill>
              </a:rPr>
              <a:t>(Caso Base 2): verifica se o prédio já está limpo, se sim vai para o  dockstation e termina.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04300"/>
            <a:ext cx="4398324" cy="293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287875" y="1106100"/>
            <a:ext cx="4081800" cy="29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executa</a:t>
            </a:r>
            <a:r>
              <a:rPr lang="pt-BR">
                <a:solidFill>
                  <a:srgbClr val="000000"/>
                </a:solidFill>
              </a:rPr>
              <a:t>(Caso Recursivo): Chama o limpa prédio, encontra o caminho até o dockstation, concatena os caminhos, inverte o resultado e remove duplicatas adjacentes.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resolvePredio</a:t>
            </a:r>
            <a:r>
              <a:rPr lang="pt-BR">
                <a:solidFill>
                  <a:srgbClr val="000000"/>
                </a:solidFill>
              </a:rPr>
              <a:t>: Predicado invocado para resolução do problema.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150" y="1439663"/>
            <a:ext cx="4469525" cy="226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http://www.dei.isep.ipp.pt/~jtavares/ALGAV/downloads/ALGAV_TP_aula4.pdf;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Apostila http://www.ppgia.pucpr.br/~fabricio/ftp/Aulas/Programa%E7%E3o%20L%F3gica%20-%20Tecpar/listas-prolog.pdf;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https://stackoverflow.com/questions/38141764/removing-consecutive-duplicates-from-a-list-in-prolog;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Cartilha Prolog - Maria do Carmo Nicoletti;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de apoio cedido pelo professor Dr. Murilo Naldi.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Cenário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Foram considerados 6 cenários que descrevem possíveis situações para o AADP. A localização de cada objeto é definida como um fato na base de conhecimento. Os possíveis objetos são: paredes, elevadores, sujeiras, lixeira e dockstation.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000" y="2472075"/>
            <a:ext cx="38671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1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os objetos acessíveis (referência: especificação).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00" y="1093925"/>
            <a:ext cx="5828600" cy="2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2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Parede bloqueando uma sujeira.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025" y="1017725"/>
            <a:ext cx="5339952" cy="32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3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Sujeira em andar sem acesso por elevador.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846025"/>
            <a:ext cx="504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4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AADP bloqueado por parede.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846000"/>
            <a:ext cx="504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5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Lixeira bloqueada por parede.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846000"/>
            <a:ext cx="504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6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Dockstation</a:t>
            </a:r>
            <a:r>
              <a:rPr lang="pt-BR"/>
              <a:t> bloqueada por parede.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846000"/>
            <a:ext cx="504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603013"/>
            <a:ext cx="85206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Pertence</a:t>
            </a:r>
            <a:r>
              <a:rPr lang="pt-BR">
                <a:solidFill>
                  <a:srgbClr val="000000"/>
                </a:solidFill>
              </a:rPr>
              <a:t>(Elemento, Lista) ¹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Concatena</a:t>
            </a:r>
            <a:r>
              <a:rPr lang="pt-BR">
                <a:solidFill>
                  <a:srgbClr val="000000"/>
                </a:solidFill>
              </a:rPr>
              <a:t>(Lista1, Lista2, ListasConcatenadas) ¹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Inverter</a:t>
            </a:r>
            <a:r>
              <a:rPr lang="pt-BR">
                <a:solidFill>
                  <a:srgbClr val="000000"/>
                </a:solidFill>
              </a:rPr>
              <a:t>(Lista, ListaReversa) ²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13000" y="3488525"/>
            <a:ext cx="81180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¹ Material de apoio do Prof. Dr. Murilo Naldi.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² A cartilha do Prolog.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